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15"/>
  </p:notesMasterIdLst>
  <p:sldIdLst>
    <p:sldId id="256" r:id="rId3"/>
    <p:sldId id="271" r:id="rId4"/>
    <p:sldId id="258" r:id="rId5"/>
    <p:sldId id="259" r:id="rId6"/>
    <p:sldId id="272" r:id="rId7"/>
    <p:sldId id="27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embeddedFontLst>
    <p:embeddedFont>
      <p:font typeface="Montserrat" pitchFamily="2" charset="0"/>
      <p:regular r:id="rId16"/>
      <p:bold r:id="rId17"/>
      <p:italic r:id="rId18"/>
      <p:boldItalic r:id="rId19"/>
    </p:embeddedFont>
    <p:embeddedFont>
      <p:font typeface="Montserrat ExtraBold" pitchFamily="2" charset="0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oWDizKxqizUHaSbkWaAq68Zd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0D6849-F966-468D-BDD6-32A533AEFFF2}">
  <a:tblStyle styleId="{CE0D6849-F966-468D-BDD6-32A533AEFFF2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EAE7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 showGuides="1">
      <p:cViewPr varScale="1">
        <p:scale>
          <a:sx n="102" d="100"/>
          <a:sy n="102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14" cy="12001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174607344_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29174607344_4_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8788c4b4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g288788c4b49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a67fc6b31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1ea67fc6b3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g1ea67fc6b31_0_55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ea67fc6b31_0_5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7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 descr="Google Shape;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1ea67fc6b31_0_45" descr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1ea67fc6b31_0_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ea67fc6b31_0_4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ea67fc6b31_0_50" descr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1ea67fc6b31_0_5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ea67fc6b31_0_5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ea67fc6b31_0_41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g1ea67fc6b31_0_4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g1ea67fc6b31_0_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vk.com/video-21665793_45624289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ost.vbudushe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budushee.ru/library/Obo_mne_dlya_menya_2_class.pdf" TargetMode="External"/><Relationship Id="rId3" Type="http://schemas.openxmlformats.org/officeDocument/2006/relationships/hyperlink" Target="https://vbudushee.ru/library/Obo_mne_dlya_menya_1_class.pdf" TargetMode="External"/><Relationship Id="rId7" Type="http://schemas.openxmlformats.org/officeDocument/2006/relationships/hyperlink" Target="https://nano-grad.ru/academy/courses/?type_id=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no-grad.ru/academy/courses/?type_id=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hyperlink" Target="http://conference.schoolnano.ru/junio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 descr="partners_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782" y="5366478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partners_lig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32" y="5496298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</a:t>
            </a:r>
            <a:r>
              <a:rPr lang="en-US" sz="4000" b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ТЕ</a:t>
            </a:r>
            <a:r>
              <a:rPr lang="en-US" sz="40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РСКАЯ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</a:t>
            </a:r>
            <a:r>
              <a:rPr lang="en-US" sz="4000" b="1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КЛАСС ДЛЯ НАС</a:t>
            </a:r>
            <a:r>
              <a:rPr lang="en-US" sz="4000" b="1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»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01576" y="3949450"/>
            <a:ext cx="5393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lang="en-US" sz="2100" b="1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Место, где классно жить и учиться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4350" y="1677825"/>
            <a:ext cx="3181200" cy="31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снимок экрана, графический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19710A-5040-FBF0-7953-C23ADDED4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" y="305838"/>
            <a:ext cx="4635734" cy="795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g288788c4b4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4217625" y="5865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2093250" y="6149725"/>
            <a:ext cx="8005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Посмотреть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серию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можно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latin typeface="Montserrat"/>
                <a:ea typeface="Montserrat"/>
                <a:cs typeface="Montserrat"/>
                <a:sym typeface="Montserrat"/>
              </a:rPr>
              <a:t>здесь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dirty="0"/>
              <a:t> </a:t>
            </a:r>
            <a:r>
              <a:rPr lang="en-US" sz="1100" u="sng" dirty="0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</a:t>
            </a:r>
            <a:r>
              <a:rPr lang="en-US" sz="1100" u="sng" dirty="0" err="1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vk.com</a:t>
            </a:r>
            <a:r>
              <a:rPr lang="en-US" sz="1100" u="sng" dirty="0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/video-21665793_456242894</a:t>
            </a:r>
            <a:endParaRPr dirty="0">
              <a:solidFill>
                <a:srgbClr val="1F6B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074" y="1683700"/>
            <a:ext cx="9474052" cy="41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a67fc6b31_0_33"/>
          <p:cNvSpPr txBox="1"/>
          <p:nvPr/>
        </p:nvSpPr>
        <p:spPr>
          <a:xfrm>
            <a:off x="622210" y="946249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</a:t>
            </a:r>
            <a:r>
              <a:rPr lang="en-US" sz="3400" b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сегда на связи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ea67fc6b31_0_33"/>
          <p:cNvSpPr txBox="1"/>
          <p:nvPr/>
        </p:nvSpPr>
        <p:spPr>
          <a:xfrm>
            <a:off x="850400" y="2613290"/>
            <a:ext cx="5374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b="1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Криволапова Анастасия Анатольевна</a:t>
            </a:r>
            <a:endParaRPr sz="2000" b="1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8 999 245 69 90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krivolapova@schoolnano.ru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4" name="Google Shape;264;g1ea67fc6b31_0_3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ea67fc6b31_0_33"/>
          <p:cNvPicPr preferRelativeResize="0"/>
          <p:nvPr/>
        </p:nvPicPr>
        <p:blipFill rotWithShape="1">
          <a:blip r:embed="rId4">
            <a:alphaModFix/>
          </a:blip>
          <a:srcRect l="-138629" t="51610" r="138630" b="-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ea67fc6b31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4225" y="1927000"/>
            <a:ext cx="2631350" cy="26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2">
            <a:extLst>
              <a:ext uri="{FF2B5EF4-FFF2-40B4-BE49-F238E27FC236}">
                <a16:creationId xmlns:a16="http://schemas.microsoft.com/office/drawing/2014/main" id="{3C9324D9-67D2-AE85-8B99-CC6AB0150B8B}"/>
              </a:ext>
            </a:extLst>
          </p:cNvPr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https://rost.vbudushee.ru/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5;p2">
            <a:extLst>
              <a:ext uri="{FF2B5EF4-FFF2-40B4-BE49-F238E27FC236}">
                <a16:creationId xmlns:a16="http://schemas.microsoft.com/office/drawing/2014/main" id="{230DE526-4B69-28EB-D5BD-79E06F7C9EF5}"/>
              </a:ext>
            </a:extLst>
          </p:cNvPr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6;p2">
            <a:extLst>
              <a:ext uri="{FF2B5EF4-FFF2-40B4-BE49-F238E27FC236}">
                <a16:creationId xmlns:a16="http://schemas.microsoft.com/office/drawing/2014/main" id="{B06BB257-6377-5C5A-0BB5-7748851F89DA}"/>
              </a:ext>
            </a:extLst>
          </p:cNvPr>
          <p:cNvSpPr txBox="1"/>
          <p:nvPr/>
        </p:nvSpPr>
        <p:spPr>
          <a:xfrm>
            <a:off x="698098" y="1605300"/>
            <a:ext cx="7194300" cy="35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Пространство класса – это место, в котором ученики начальной школы проводят почти столько же времени, сколько дома. А как хотелось бы, чтобы в нашем классе нам нравилось не меньше, чтобы это было пространство, </a:t>
            </a:r>
            <a:b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котором хочется учиться, в котором приятно и безопасно. </a:t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Как этого добиться? Попробовать обустроить наше пространство совместно, добавить в него то, что нужно именно нам, сделать класс живым и, главное НАШИМ. Попробуем?</a:t>
            </a:r>
            <a:endParaRPr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58;p2">
            <a:extLst>
              <a:ext uri="{FF2B5EF4-FFF2-40B4-BE49-F238E27FC236}">
                <a16:creationId xmlns:a16="http://schemas.microsoft.com/office/drawing/2014/main" id="{6E3914FA-A963-BAC2-B4EC-694A57224C6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6650" y="2446949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709946" y="616500"/>
            <a:ext cx="6936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2900" b="1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Мудрость в простоте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709950" y="1655025"/>
            <a:ext cx="50997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“Есть такое твердое правило... Встал поутру, умылся, привел себя в порядок – и сразу же приведи в порядок свою планету. Непременно надо каждый день выпалывать баобабы, как только их уже можно отличить от розовых кустов: молодые ростки у них почти одинаковые. Это очень скучная работа, но совсем не трудная.” </a:t>
            </a:r>
            <a:br>
              <a:rPr lang="en-US" sz="1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«Маленький принц» </a:t>
            </a:r>
            <a:br>
              <a:rPr lang="en-US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Антуан де Сент-Экзюпери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l="16113" r="13981"/>
          <a:stretch/>
        </p:blipFill>
        <p:spPr>
          <a:xfrm>
            <a:off x="6031000" y="516750"/>
            <a:ext cx="5779999" cy="5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 descr="Google Shape;29;g2870f896b0b_1_6"/>
          <p:cNvPicPr preferRelativeResize="0"/>
          <p:nvPr/>
        </p:nvPicPr>
        <p:blipFill rotWithShape="1">
          <a:blip r:embed="rId5">
            <a:alphaModFix/>
          </a:blip>
          <a:srcRect l="7995"/>
          <a:stretch/>
        </p:blipFill>
        <p:spPr>
          <a:xfrm>
            <a:off x="6011150" y="0"/>
            <a:ext cx="618084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448211" y="2057210"/>
            <a:ext cx="66015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 b="0" i="0" u="none" strike="noStrike" cap="non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нравится делать мир вокруг себя лучше</a:t>
            </a: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найти новых друзей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украшать пространство вокруг себя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люблю рисовать и выдумывать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работать в команде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endParaRPr sz="1400" b="0" i="0" u="none" strike="noStrike" cap="non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" descr="Изображе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4" descr="Изображе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64" y="37143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Изображе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242" y="438243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Танец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142863-2993-8993-6ABA-449BF020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2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BB5D43-4B58-00C3-4419-64D08ADD1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Шриф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93D232D-40DB-D998-FA65-F1954F49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4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174607344_4_2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9174607344_4_21"/>
          <p:cNvPicPr preferRelativeResize="0"/>
          <p:nvPr/>
        </p:nvPicPr>
        <p:blipFill rotWithShape="1">
          <a:blip r:embed="rId3">
            <a:alphaModFix/>
          </a:blip>
          <a:srcRect l="20679" t="22332" r="20918" b="3023"/>
          <a:stretch/>
        </p:blipFill>
        <p:spPr>
          <a:xfrm>
            <a:off x="7909325" y="1762625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205" name="Google Shape;205;g29174607344_4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2524" y="552300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06" name="Google Shape;206;g29174607344_4_21"/>
          <p:cNvSpPr txBox="1"/>
          <p:nvPr/>
        </p:nvSpPr>
        <p:spPr>
          <a:xfrm>
            <a:off x="938750" y="2190375"/>
            <a:ext cx="69705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Оформлять пространство класса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Организовывать тематические события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Замечать отношение людей </a:t>
            </a:r>
            <a:b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 пространству, в котором они находятся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698098" y="412175"/>
            <a:ext cx="8829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1632397" y="1144307"/>
            <a:ext cx="8829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Образовательный ресурс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https://vbudushee.ru/library/Obo_mne_dlya_menya_1_class.pdf</a:t>
            </a: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1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1287361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/>
        </p:nvSpPr>
        <p:spPr>
          <a:xfrm>
            <a:off x="1632397" y="3983482"/>
            <a:ext cx="8829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Образовательные ресурсы (nano-grad.ru)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https://nano-grad.ru/academy/courses/?type_id=5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632397" y="1988612"/>
            <a:ext cx="8829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Образовательный ресурс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https://vbudushee.ru/library/Obo_mne_dlya_menya_2_class.pdf</a:t>
            </a: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u="sng">
              <a:solidFill>
                <a:srgbClr val="330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600" u="sng">
              <a:solidFill>
                <a:srgbClr val="330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632397" y="3044017"/>
            <a:ext cx="88290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КРОНА Junior (schoolnano.ru)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b="0" i="0" u="sng" strike="noStrike" cap="non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http://conference.schoolnano.ru/junior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22044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316658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4062035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 descr="Изображе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386" y="5307585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1632400" y="5041650"/>
            <a:ext cx="96717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Учебно-методический комплекс «Школа возможностей»: УМК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«Социально-эмоциональное развитие детей младшего школьного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возраста» (1, 2, 3 год обучения)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https://teacher.vbudushee.ru/program/2?module=3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https://teacher.vbudushee.ru/program/2?module=4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https://teacher.vbudushee.ru/program/2?module=5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снимок экрана, текст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EDB6FE3-B745-BA03-145F-1920303FA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6054"/>
            <a:ext cx="12200353" cy="4825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Широкоэкранный</PresentationFormat>
  <Paragraphs>46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Montserrat ExtraBold</vt:lpstr>
      <vt:lpstr>Arial</vt:lpstr>
      <vt:lpstr>Montserrat</vt:lpstr>
      <vt:lpstr>Verdana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Andrey Tiaglyy</cp:lastModifiedBy>
  <cp:revision>1</cp:revision>
  <dcterms:modified xsi:type="dcterms:W3CDTF">2025-10-11T20:32:56Z</dcterms:modified>
</cp:coreProperties>
</file>